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4" r:id="rId7"/>
    <p:sldId id="267" r:id="rId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53067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72362e9f5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72362e9f5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1744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2362e9f51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2362e9f51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9651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2362e9f5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2362e9f5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1883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2362e9f5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2362e9f5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6832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2362e9f5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2362e9f5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8739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2362e9f5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72362e9f5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4638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2362e9f5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2362e9f5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2996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1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4219" y="2488875"/>
            <a:ext cx="1562750" cy="208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36213" y="2491437"/>
            <a:ext cx="1562750" cy="208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03850" y="2468650"/>
            <a:ext cx="1562750" cy="2080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03850" y="4625350"/>
            <a:ext cx="1562750" cy="208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8575" y="4650450"/>
            <a:ext cx="1562750" cy="2080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4774" y="2488875"/>
            <a:ext cx="1562750" cy="2085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128025" y="4650457"/>
            <a:ext cx="1562750" cy="2080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453219" y="4650463"/>
            <a:ext cx="1562750" cy="2080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477549" y="2468687"/>
            <a:ext cx="1562750" cy="2080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790625" y="4650475"/>
            <a:ext cx="1562761" cy="208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-1619500" y="3581400"/>
            <a:ext cx="1322100" cy="9420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-1619500" y="4643650"/>
            <a:ext cx="1322100" cy="9420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/>
          <p:nvPr/>
        </p:nvSpPr>
        <p:spPr>
          <a:xfrm>
            <a:off x="-1619500" y="1441325"/>
            <a:ext cx="1322100" cy="9420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-1619500" y="2519150"/>
            <a:ext cx="1322100" cy="9420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5"/>
          <p:cNvSpPr/>
          <p:nvPr/>
        </p:nvSpPr>
        <p:spPr>
          <a:xfrm>
            <a:off x="-1619500" y="5721475"/>
            <a:ext cx="1322100" cy="9420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5"/>
          <p:cNvSpPr/>
          <p:nvPr/>
        </p:nvSpPr>
        <p:spPr>
          <a:xfrm>
            <a:off x="-3094000" y="3581400"/>
            <a:ext cx="1322100" cy="9420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-3094000" y="4643650"/>
            <a:ext cx="1322100" cy="9420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5"/>
          <p:cNvSpPr/>
          <p:nvPr/>
        </p:nvSpPr>
        <p:spPr>
          <a:xfrm>
            <a:off x="-3094000" y="2519150"/>
            <a:ext cx="1322100" cy="9420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5"/>
          <p:cNvSpPr/>
          <p:nvPr/>
        </p:nvSpPr>
        <p:spPr>
          <a:xfrm>
            <a:off x="-3094000" y="5721475"/>
            <a:ext cx="1322100" cy="9420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/>
          <p:nvPr/>
        </p:nvSpPr>
        <p:spPr>
          <a:xfrm>
            <a:off x="-1458971" y="4871035"/>
            <a:ext cx="1726200" cy="14334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0375" y="4610650"/>
            <a:ext cx="2101475" cy="218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4175" y="2427050"/>
            <a:ext cx="2101475" cy="2181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9500" y="4560100"/>
            <a:ext cx="2207000" cy="2285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38775" y="4558675"/>
            <a:ext cx="2207000" cy="2285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61100" y="4558675"/>
            <a:ext cx="2207000" cy="2285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91001" y="2426950"/>
            <a:ext cx="2101475" cy="2176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476500" y="2427019"/>
            <a:ext cx="2101475" cy="2181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83500" y="2427014"/>
            <a:ext cx="2101475" cy="2181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/>
          <p:nvPr/>
        </p:nvSpPr>
        <p:spPr>
          <a:xfrm>
            <a:off x="-2153500" y="4330400"/>
            <a:ext cx="1844400" cy="1546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3063" y="9350"/>
            <a:ext cx="2130925" cy="268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63075" y="4705988"/>
            <a:ext cx="3265429" cy="207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24388" y="2362200"/>
            <a:ext cx="2238650" cy="268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91511" y="4045250"/>
            <a:ext cx="2130925" cy="268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8188" y="4622151"/>
            <a:ext cx="2692543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89512" y="2362195"/>
            <a:ext cx="2692551" cy="2133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0</Words>
  <Application>Microsoft Macintosh PowerPoint</Application>
  <PresentationFormat>On-screen Show (4:3)</PresentationFormat>
  <Paragraphs>0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Wilcox</dc:creator>
  <cp:lastModifiedBy>michelle hanna</cp:lastModifiedBy>
  <cp:revision>5</cp:revision>
  <dcterms:modified xsi:type="dcterms:W3CDTF">2020-04-21T17:21:35Z</dcterms:modified>
</cp:coreProperties>
</file>